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3692"/>
  </p:normalViewPr>
  <p:slideViewPr>
    <p:cSldViewPr snapToGrid="0" snapToObjects="1">
      <p:cViewPr varScale="1">
        <p:scale>
          <a:sx n="56" d="100"/>
          <a:sy n="56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BA031-C3D7-2A42-9DBF-05908A6AF5E7}" type="datetimeFigureOut">
              <a:rPr lang="en-US" smtClean="0"/>
              <a:t>2/23/20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725A4-EFB3-FF4D-B0DB-80A33C5C6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9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  <a:p>
            <a:pPr>
              <a:spcBef>
                <a:spcPct val="0"/>
              </a:spcBef>
            </a:pPr>
            <a:endParaRPr lang="en-US" baseline="0" dirty="0"/>
          </a:p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4BF7F3-3576-44A2-B677-E3CB92639D99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39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8604C-8B4E-154F-B11F-8CDE70086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ED662-619B-1442-9BD8-A626CDB65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C8E3C-4867-BF4D-A3B3-09E3891B8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4BDA6-0B99-9D43-BECE-2203A435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D9A44-B49B-0B40-8977-1801592D8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0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E688F-C2FC-2C4F-B538-90517CF91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A59E0-75A9-F041-8141-5EE20FCBD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0F5CA-26C2-5443-ADC8-251D4DF58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E9D33-010E-EE40-829F-BFD1B3BA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9FAC-B813-4741-9168-19BDC162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1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1CAFE5-9DBD-B846-B66A-5FCE96A1D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235081-BA37-0E4B-B8FA-021EBCC0E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4CD89-7562-AE4C-81C3-255E81C0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305D7-696A-9748-A91B-9D9B3EF0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9EF19-4E81-AC4A-A041-3E48CD9A1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2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DC26-1EBB-9540-9F1C-881A4268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DBE42-BB2A-F442-8D67-473817288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F3AC9-8D39-ED4D-A4C1-7B4B3990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58279-C0E4-2A4D-A655-BC1B7ECB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F7395-73F3-834D-B876-BD6CCCC4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3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26238-C02E-DD42-BF3A-E25EFA17D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02CE6-8826-B74D-831F-9F34F4B31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70772-6617-E54A-A3E3-6C73CBD9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12175-B60D-4B4B-9A8F-3DCBC4DF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16144-46F2-724D-8C1D-7AA87D53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E629D-545F-3F4D-90E3-0BBAB003A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A442D-9739-6D4F-BD10-91B71B9EC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15B706-D69A-F846-9E49-24ECFDDD5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8FC09-DAA7-1A4B-A6CC-2EEE99210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338A9D-F2DF-DA47-8115-948DF0D5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81E57-5514-954D-A889-6B71F2415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9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ED3F1-8976-F040-AE5A-80DE76C3C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982EA-4724-7949-BF4F-B5A0D9BAB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D5E7B-E115-E64D-9E64-B2002C965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30718B-8F41-2A46-9C0C-AB3681C24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AB4582-9C28-EB4A-8190-0174F794A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9828F4-2126-4843-AA1E-9116376A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C39ED-7F58-C440-A0A9-7D07CAA8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52D3C0-47D7-0E49-B8BB-93A51E88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0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4819-DFFF-CB4C-8776-BF11720A0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D5702F-52D0-3D4F-93E1-DF5381E2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9DE90-B0CB-354A-B676-1703DAD6D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FDF57-F640-1D4A-8353-6A7A4A08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E8CD4B-9E6C-FA46-829C-26FA0463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0FC04D-1B1B-C146-A718-9C9FCFAB3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38685-00DA-A745-A3D2-F922C877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7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BE0C7-3B3E-514E-9CEE-C5DE69109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56DDE-4298-744C-92C6-8139C546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D326B-5BA0-A344-8188-8BE807062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8A3DC-4673-A442-AF4A-1B3B62B9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EE3F7-3BD2-E44B-AC8B-E839FB159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F9DB0-A46B-AD49-A017-623F79EE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4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3CC09-6E5A-F449-9BCE-2804FEA6E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C6B334-017A-3349-8367-6C22F5FF6D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D35511-03AF-9946-9164-F7FFE5B50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C52B5-F276-2142-9597-10164423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1B059-EA6D-4B42-8502-C0B44394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C005F-E395-6A42-9790-0E4089321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1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C7BFBA-D8F5-9B4B-B516-A562AB8E1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8326E-AC71-AF4D-ACC5-B130CD9F3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E7C12-2C8F-BF49-8A22-59EF8FAC3F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DB60-F4AA-F14E-B47A-762BF0B14489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F30CF-EDF5-2442-AD22-0FA972716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BD8D5-6491-744E-9B2B-F785C832A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5362B-6161-B547-B110-BA56F012A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1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6201"/>
            <a:ext cx="8458200" cy="11398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600" b="1" dirty="0">
                <a:latin typeface="Book Antiqua" pitchFamily="18" charset="0"/>
              </a:rPr>
              <a:t>The Seven Basic Emotions and their Universal Expressions</a:t>
            </a: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4648200" y="6340476"/>
            <a:ext cx="2895600" cy="365125"/>
          </a:xfrm>
        </p:spPr>
        <p:txBody>
          <a:bodyPr/>
          <a:lstStyle/>
          <a:p>
            <a:r>
              <a:rPr lang="en-US" dirty="0"/>
              <a:t>(c) Humintell 2014</a:t>
            </a:r>
          </a:p>
        </p:txBody>
      </p:sp>
      <p:pic>
        <p:nvPicPr>
          <p:cNvPr id="21507" name="Picture 3" descr="Q5(surprise)IMG_1339"/>
          <p:cNvPicPr>
            <a:picLocks noChangeAspect="1" noChangeArrowheads="1"/>
          </p:cNvPicPr>
          <p:nvPr/>
        </p:nvPicPr>
        <p:blipFill>
          <a:blip r:embed="rId3" cstate="print"/>
          <a:srcRect l="19354" t="19774" r="27419" b="33400"/>
          <a:stretch>
            <a:fillRect/>
          </a:stretch>
        </p:blipFill>
        <p:spPr bwMode="auto">
          <a:xfrm>
            <a:off x="3581401" y="1676400"/>
            <a:ext cx="15605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Q9(happy)IMG_1576"/>
          <p:cNvPicPr>
            <a:picLocks noChangeAspect="1" noChangeArrowheads="1"/>
          </p:cNvPicPr>
          <p:nvPr/>
        </p:nvPicPr>
        <p:blipFill>
          <a:blip r:embed="rId4" cstate="print"/>
          <a:srcRect l="22412" t="22153" r="22112" b="29570"/>
          <a:stretch>
            <a:fillRect/>
          </a:stretch>
        </p:blipFill>
        <p:spPr bwMode="auto">
          <a:xfrm>
            <a:off x="1905000" y="2514600"/>
            <a:ext cx="1576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Q2(Sad)IMG_1042"/>
          <p:cNvPicPr>
            <a:picLocks noChangeAspect="1" noChangeArrowheads="1"/>
          </p:cNvPicPr>
          <p:nvPr/>
        </p:nvPicPr>
        <p:blipFill>
          <a:blip r:embed="rId5" cstate="print"/>
          <a:srcRect l="20000" t="16667" r="22499" b="31720"/>
          <a:stretch>
            <a:fillRect/>
          </a:stretch>
        </p:blipFill>
        <p:spPr bwMode="auto">
          <a:xfrm>
            <a:off x="5257800" y="2590800"/>
            <a:ext cx="1576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 descr="Q8(fear)IMG_1990"/>
          <p:cNvPicPr>
            <a:picLocks noChangeAspect="1" noChangeArrowheads="1"/>
          </p:cNvPicPr>
          <p:nvPr/>
        </p:nvPicPr>
        <p:blipFill>
          <a:blip r:embed="rId6" cstate="print"/>
          <a:srcRect l="20000" t="15100" r="22400" b="33656"/>
          <a:stretch>
            <a:fillRect/>
          </a:stretch>
        </p:blipFill>
        <p:spPr bwMode="auto">
          <a:xfrm>
            <a:off x="8593138" y="2590800"/>
            <a:ext cx="154146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7" descr="Q14(angry)July 7 144"/>
          <p:cNvPicPr>
            <a:picLocks noChangeAspect="1" noChangeArrowheads="1"/>
          </p:cNvPicPr>
          <p:nvPr/>
        </p:nvPicPr>
        <p:blipFill>
          <a:blip r:embed="rId7" cstate="print"/>
          <a:srcRect l="27869" t="17891" r="16348" b="32755"/>
          <a:stretch>
            <a:fillRect/>
          </a:stretch>
        </p:blipFill>
        <p:spPr bwMode="auto">
          <a:xfrm>
            <a:off x="6934201" y="1676400"/>
            <a:ext cx="15525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8" descr="Q12(disgust)IMG_0724"/>
          <p:cNvPicPr>
            <a:picLocks noChangeAspect="1" noChangeArrowheads="1"/>
          </p:cNvPicPr>
          <p:nvPr/>
        </p:nvPicPr>
        <p:blipFill>
          <a:blip r:embed="rId8" cstate="print"/>
          <a:srcRect l="19916" t="15486" r="24998" b="36180"/>
          <a:stretch>
            <a:fillRect/>
          </a:stretch>
        </p:blipFill>
        <p:spPr bwMode="auto">
          <a:xfrm>
            <a:off x="6934200" y="4114800"/>
            <a:ext cx="15636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Q6(contempt)IMG_0296"/>
          <p:cNvPicPr>
            <a:picLocks noChangeAspect="1" noChangeArrowheads="1"/>
          </p:cNvPicPr>
          <p:nvPr/>
        </p:nvPicPr>
        <p:blipFill>
          <a:blip r:embed="rId9" cstate="print"/>
          <a:srcRect l="19414" t="18213" r="22870" b="31732"/>
          <a:stretch>
            <a:fillRect/>
          </a:stretch>
        </p:blipFill>
        <p:spPr bwMode="auto">
          <a:xfrm>
            <a:off x="3581400" y="4114800"/>
            <a:ext cx="15763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981200" y="4648201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Joy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810000" y="1246188"/>
            <a:ext cx="114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Surprise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581400" y="61722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Contempt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5486400" y="4724401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Sadness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8686800" y="47244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Fear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934200" y="12192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Anger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7010400" y="6199188"/>
            <a:ext cx="144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latin typeface="Book Antiqua" pitchFamily="18" charset="0"/>
              </a:rPr>
              <a:t>Disgust</a:t>
            </a:r>
          </a:p>
        </p:txBody>
      </p:sp>
    </p:spTree>
    <p:extLst>
      <p:ext uri="{BB962C8B-B14F-4D97-AF65-F5344CB8AC3E}">
        <p14:creationId xmlns:p14="http://schemas.microsoft.com/office/powerpoint/2010/main" val="146765222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Macintosh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Calibri Light</vt:lpstr>
      <vt:lpstr>Office Theme</vt:lpstr>
      <vt:lpstr>The Seven Basic Emotions and their Universal Expressions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Seven Basic Emotions and their Universal Expressions</dc:title>
  <dc:creator>Lisa Skinner</dc:creator>
  <cp:lastModifiedBy>Lisa Skinner</cp:lastModifiedBy>
  <cp:revision>1</cp:revision>
  <dcterms:created xsi:type="dcterms:W3CDTF">2020-02-24T03:53:18Z</dcterms:created>
  <dcterms:modified xsi:type="dcterms:W3CDTF">2020-02-24T03:55:48Z</dcterms:modified>
</cp:coreProperties>
</file>